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26.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_rels/notesSlide39.xml.rels" ContentType="application/vnd.openxmlformats-package.relationships+xml"/>
  <Override PartName="/ppt/notesSlides/_rels/notesSlide26.xml.rels" ContentType="application/vnd.openxmlformats-package.relationships+xml"/>
  <Override PartName="/ppt/notesSlides/_rels/notesSlide31.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39.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Click to move the slide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0261B53-A0ED-4CA1-BCDB-2AADC92C26C2}"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E117A04-7866-4C1B-9C80-B36D21C5565D}"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6"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27" name="PlaceHolder 3"/>
          <p:cNvSpPr>
            <a:spLocks noGrp="1"/>
          </p:cNvSpPr>
          <p:nvPr>
            <p:ph type="body"/>
          </p:nvPr>
        </p:nvSpPr>
        <p:spPr>
          <a:xfrm>
            <a:off x="709560" y="4862520"/>
            <a:ext cx="5669640" cy="460296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9B7D78A-D11B-4797-9B5B-8AC106C9D4EC}"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9" name="CustomShape 2"/>
          <p:cNvSpPr/>
          <p:nvPr/>
        </p:nvSpPr>
        <p:spPr>
          <a:xfrm>
            <a:off x="0" y="-6253200"/>
            <a:ext cx="360" cy="14050080"/>
          </a:xfrm>
          <a:prstGeom prst="rect">
            <a:avLst/>
          </a:prstGeom>
          <a:solidFill>
            <a:srgbClr val="ffffff"/>
          </a:solidFill>
          <a:ln w="9360">
            <a:solidFill>
              <a:srgbClr val="000000"/>
            </a:solidFill>
            <a:miter/>
          </a:ln>
        </p:spPr>
        <p:style>
          <a:lnRef idx="0"/>
          <a:fillRef idx="0"/>
          <a:effectRef idx="0"/>
          <a:fontRef idx="minor"/>
        </p:style>
      </p:sp>
      <p:sp>
        <p:nvSpPr>
          <p:cNvPr id="430" name="PlaceHolder 3"/>
          <p:cNvSpPr>
            <a:spLocks noGrp="1"/>
          </p:cNvSpPr>
          <p:nvPr>
            <p:ph type="body"/>
          </p:nvPr>
        </p:nvSpPr>
        <p:spPr>
          <a:xfrm>
            <a:off x="709560" y="4862520"/>
            <a:ext cx="5631480" cy="4602960"/>
          </a:xfrm>
          <a:prstGeom prst="rect">
            <a:avLst/>
          </a:prstGeom>
        </p:spPr>
        <p:txBody>
          <a:bodyPr lIns="0" rIns="0" tIns="0" bIns="0" anchor="ctr">
            <a:noAutofit/>
          </a:bodyPr>
          <a:p>
            <a:pPr marL="216000" indent="-21384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384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384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990720" y="766800"/>
            <a:ext cx="5115600" cy="3836160"/>
          </a:xfrm>
          <a:prstGeom prst="rect">
            <a:avLst/>
          </a:prstGeom>
        </p:spPr>
      </p:sp>
      <p:sp>
        <p:nvSpPr>
          <p:cNvPr id="432" name="PlaceHolder 2"/>
          <p:cNvSpPr>
            <a:spLocks noGrp="1"/>
          </p:cNvSpPr>
          <p:nvPr>
            <p:ph type="body"/>
          </p:nvPr>
        </p:nvSpPr>
        <p:spPr>
          <a:xfrm>
            <a:off x="709560" y="4862520"/>
            <a:ext cx="5677560" cy="4602960"/>
          </a:xfrm>
          <a:prstGeom prst="rect">
            <a:avLst/>
          </a:prstGeom>
        </p:spPr>
        <p:txBody>
          <a:bodyPr lIns="0" rIns="0" tIns="0" bIns="0">
            <a:noAutofit/>
          </a:bodyPr>
          <a:p>
            <a:endParaRPr b="0" lang="en-AU" sz="2000" spc="-1" strike="noStrike">
              <a:latin typeface="Arial"/>
            </a:endParaRPr>
          </a:p>
        </p:txBody>
      </p:sp>
      <p:sp>
        <p:nvSpPr>
          <p:cNvPr id="433" name="CustomShape 3"/>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58B9243-91D5-48AF-8D99-F569D6BD34F2}"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990720" y="766800"/>
            <a:ext cx="5115600" cy="3835800"/>
          </a:xfrm>
          <a:prstGeom prst="rect">
            <a:avLst/>
          </a:prstGeom>
        </p:spPr>
      </p:sp>
      <p:sp>
        <p:nvSpPr>
          <p:cNvPr id="435" name="PlaceHolder 2"/>
          <p:cNvSpPr>
            <a:spLocks noGrp="1"/>
          </p:cNvSpPr>
          <p:nvPr>
            <p:ph type="body"/>
          </p:nvPr>
        </p:nvSpPr>
        <p:spPr>
          <a:xfrm>
            <a:off x="709560" y="4862520"/>
            <a:ext cx="5677560" cy="4602960"/>
          </a:xfrm>
          <a:prstGeom prst="rect">
            <a:avLst/>
          </a:prstGeom>
        </p:spPr>
        <p:txBody>
          <a:bodyPr lIns="0" rIns="0" tIns="0" bIns="0">
            <a:noAutofit/>
          </a:bodyPr>
          <a:p>
            <a:endParaRPr b="0" lang="en-AU" sz="2000" spc="-1" strike="noStrike">
              <a:latin typeface="Arial"/>
            </a:endParaRPr>
          </a:p>
        </p:txBody>
      </p:sp>
      <p:sp>
        <p:nvSpPr>
          <p:cNvPr id="436" name="CustomShape 3"/>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C9504CD-96E9-4665-9A43-46A7B8EBD0C8}"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990720" y="766800"/>
            <a:ext cx="5115600" cy="3835800"/>
          </a:xfrm>
          <a:prstGeom prst="rect">
            <a:avLst/>
          </a:prstGeom>
        </p:spPr>
      </p:sp>
      <p:sp>
        <p:nvSpPr>
          <p:cNvPr id="438" name="PlaceHolder 2"/>
          <p:cNvSpPr>
            <a:spLocks noGrp="1"/>
          </p:cNvSpPr>
          <p:nvPr>
            <p:ph type="body"/>
          </p:nvPr>
        </p:nvSpPr>
        <p:spPr>
          <a:xfrm>
            <a:off x="709560" y="4862520"/>
            <a:ext cx="5677560" cy="4602960"/>
          </a:xfrm>
          <a:prstGeom prst="rect">
            <a:avLst/>
          </a:prstGeom>
        </p:spPr>
        <p:txBody>
          <a:bodyPr lIns="0" rIns="0" tIns="0" bIns="0">
            <a:noAutofit/>
          </a:bodyPr>
          <a:p>
            <a:endParaRPr b="0" lang="en-AU" sz="2000" spc="-1" strike="noStrike">
              <a:latin typeface="Arial"/>
            </a:endParaRPr>
          </a:p>
        </p:txBody>
      </p:sp>
      <p:sp>
        <p:nvSpPr>
          <p:cNvPr id="439" name="CustomShape 3"/>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0CB4561-20F6-4782-8BC8-F08DF2768F60}"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990720" y="766800"/>
            <a:ext cx="5115600" cy="3836160"/>
          </a:xfrm>
          <a:prstGeom prst="rect">
            <a:avLst/>
          </a:prstGeom>
        </p:spPr>
      </p:sp>
      <p:sp>
        <p:nvSpPr>
          <p:cNvPr id="441" name="PlaceHolder 2"/>
          <p:cNvSpPr>
            <a:spLocks noGrp="1"/>
          </p:cNvSpPr>
          <p:nvPr>
            <p:ph type="body"/>
          </p:nvPr>
        </p:nvSpPr>
        <p:spPr>
          <a:xfrm>
            <a:off x="709560" y="4862520"/>
            <a:ext cx="5677560" cy="4602960"/>
          </a:xfrm>
          <a:prstGeom prst="rect">
            <a:avLst/>
          </a:prstGeom>
        </p:spPr>
        <p:txBody>
          <a:bodyPr lIns="0" rIns="0" tIns="0" bIns="0">
            <a:noAutofit/>
          </a:bodyPr>
          <a:p>
            <a:endParaRPr b="0" lang="en-AU" sz="2000" spc="-1" strike="noStrike">
              <a:latin typeface="Arial"/>
            </a:endParaRPr>
          </a:p>
        </p:txBody>
      </p:sp>
      <p:sp>
        <p:nvSpPr>
          <p:cNvPr id="442" name="CustomShape 3"/>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E143A32-8533-46EE-8FC9-CD77C0B7532F}"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33810D9-70C8-4F96-A430-DDB12DE1B521}"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0" name="PlaceHolder 2"/>
          <p:cNvSpPr>
            <a:spLocks noGrp="1"/>
          </p:cNvSpPr>
          <p:nvPr>
            <p:ph type="sldImg"/>
          </p:nvPr>
        </p:nvSpPr>
        <p:spPr>
          <a:xfrm>
            <a:off x="990720" y="766800"/>
            <a:ext cx="5115600" cy="3835800"/>
          </a:xfrm>
          <a:prstGeom prst="rect">
            <a:avLst/>
          </a:prstGeom>
        </p:spPr>
      </p:sp>
      <p:sp>
        <p:nvSpPr>
          <p:cNvPr id="421" name="PlaceHolder 3"/>
          <p:cNvSpPr>
            <a:spLocks noGrp="1"/>
          </p:cNvSpPr>
          <p:nvPr>
            <p:ph type="body"/>
          </p:nvPr>
        </p:nvSpPr>
        <p:spPr>
          <a:xfrm>
            <a:off x="709560" y="4862520"/>
            <a:ext cx="5677560" cy="4602960"/>
          </a:xfrm>
          <a:prstGeom prst="rect">
            <a:avLst/>
          </a:prstGeom>
        </p:spPr>
        <p:txBody>
          <a:bodyPr lIns="0" rIns="0" tIns="0" bIns="0">
            <a:noAutofit/>
          </a:bodyPr>
          <a:p>
            <a:endParaRPr b="0" lang="en-AU"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990720" y="766800"/>
            <a:ext cx="5115600" cy="3836160"/>
          </a:xfrm>
          <a:prstGeom prst="rect">
            <a:avLst/>
          </a:prstGeom>
        </p:spPr>
      </p:sp>
      <p:sp>
        <p:nvSpPr>
          <p:cNvPr id="444" name="PlaceHolder 2"/>
          <p:cNvSpPr>
            <a:spLocks noGrp="1"/>
          </p:cNvSpPr>
          <p:nvPr>
            <p:ph type="body"/>
          </p:nvPr>
        </p:nvSpPr>
        <p:spPr>
          <a:xfrm>
            <a:off x="709560" y="4862520"/>
            <a:ext cx="5677560" cy="4602960"/>
          </a:xfrm>
          <a:prstGeom prst="rect">
            <a:avLst/>
          </a:prstGeom>
        </p:spPr>
        <p:txBody>
          <a:bodyPr lIns="0" rIns="0" tIns="0" bIns="0">
            <a:noAutofit/>
          </a:bodyPr>
          <a:p>
            <a:endParaRPr b="0" lang="en-AU" sz="2000" spc="-1" strike="noStrike">
              <a:latin typeface="Arial"/>
            </a:endParaRPr>
          </a:p>
        </p:txBody>
      </p:sp>
      <p:sp>
        <p:nvSpPr>
          <p:cNvPr id="445" name="CustomShape 3"/>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BBCBEFE-32C4-40E0-B093-5ABC937BBBD3}"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990720" y="766800"/>
            <a:ext cx="5115600" cy="3836160"/>
          </a:xfrm>
          <a:prstGeom prst="rect">
            <a:avLst/>
          </a:prstGeom>
        </p:spPr>
      </p:sp>
      <p:sp>
        <p:nvSpPr>
          <p:cNvPr id="447" name="PlaceHolder 2"/>
          <p:cNvSpPr>
            <a:spLocks noGrp="1"/>
          </p:cNvSpPr>
          <p:nvPr>
            <p:ph type="body"/>
          </p:nvPr>
        </p:nvSpPr>
        <p:spPr>
          <a:xfrm>
            <a:off x="709560" y="4862520"/>
            <a:ext cx="5677560" cy="4602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48" name="CustomShape 3"/>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4B7B3BC-36B4-4B1D-A910-FE7C3F688A92}"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990720" y="766800"/>
            <a:ext cx="5115600" cy="3836160"/>
          </a:xfrm>
          <a:prstGeom prst="rect">
            <a:avLst/>
          </a:prstGeom>
        </p:spPr>
      </p:sp>
      <p:sp>
        <p:nvSpPr>
          <p:cNvPr id="450" name="PlaceHolder 2"/>
          <p:cNvSpPr>
            <a:spLocks noGrp="1"/>
          </p:cNvSpPr>
          <p:nvPr>
            <p:ph type="body"/>
          </p:nvPr>
        </p:nvSpPr>
        <p:spPr>
          <a:xfrm>
            <a:off x="709560" y="4862520"/>
            <a:ext cx="5677560" cy="4602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stroma</a:t>
            </a:r>
            <a:endParaRPr b="0" lang="en-AU" sz="2000" spc="-1" strike="noStrike">
              <a:latin typeface="Arial"/>
            </a:endParaRPr>
          </a:p>
        </p:txBody>
      </p:sp>
      <p:sp>
        <p:nvSpPr>
          <p:cNvPr id="451" name="CustomShape 3"/>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E4E00CD-A7F6-44D7-B628-E125228FC589}"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990720" y="766800"/>
            <a:ext cx="5115600" cy="3836160"/>
          </a:xfrm>
          <a:prstGeom prst="rect">
            <a:avLst/>
          </a:prstGeom>
        </p:spPr>
      </p:sp>
      <p:sp>
        <p:nvSpPr>
          <p:cNvPr id="453" name="PlaceHolder 2"/>
          <p:cNvSpPr>
            <a:spLocks noGrp="1"/>
          </p:cNvSpPr>
          <p:nvPr>
            <p:ph type="body"/>
          </p:nvPr>
        </p:nvSpPr>
        <p:spPr>
          <a:xfrm>
            <a:off x="709560" y="4862520"/>
            <a:ext cx="5677560" cy="4602960"/>
          </a:xfrm>
          <a:prstGeom prst="rect">
            <a:avLst/>
          </a:prstGeom>
        </p:spPr>
        <p:txBody>
          <a:bodyPr lIns="0" rIns="0" tIns="0" bIns="0">
            <a:noAutofit/>
          </a:bodyPr>
          <a:p>
            <a:endParaRPr b="0" lang="en-AU" sz="2000" spc="-1" strike="noStrike">
              <a:latin typeface="Arial"/>
            </a:endParaRPr>
          </a:p>
        </p:txBody>
      </p:sp>
      <p:sp>
        <p:nvSpPr>
          <p:cNvPr id="454" name="CustomShape 3"/>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ED3373D-41C0-45A6-9131-25F9F44B4B25}"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990720" y="766800"/>
            <a:ext cx="5115600" cy="3836160"/>
          </a:xfrm>
          <a:prstGeom prst="rect">
            <a:avLst/>
          </a:prstGeom>
        </p:spPr>
      </p:sp>
      <p:sp>
        <p:nvSpPr>
          <p:cNvPr id="423" name="PlaceHolder 2"/>
          <p:cNvSpPr>
            <a:spLocks noGrp="1"/>
          </p:cNvSpPr>
          <p:nvPr>
            <p:ph type="body"/>
          </p:nvPr>
        </p:nvSpPr>
        <p:spPr>
          <a:xfrm>
            <a:off x="709560" y="4862520"/>
            <a:ext cx="5677560" cy="4602960"/>
          </a:xfrm>
          <a:prstGeom prst="rect">
            <a:avLst/>
          </a:prstGeom>
        </p:spPr>
        <p:txBody>
          <a:bodyPr lIns="0" rIns="0" tIns="0" bIns="0">
            <a:noAutofit/>
          </a:bodyPr>
          <a:p>
            <a:pPr marL="216000" indent="-21384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24" name="CustomShape 3"/>
          <p:cNvSpPr/>
          <p:nvPr/>
        </p:nvSpPr>
        <p:spPr>
          <a:xfrm>
            <a:off x="4021200" y="9720360"/>
            <a:ext cx="3074040" cy="5101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ABEF495-C33F-4E62-BD48-D754287894BD}"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2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hyperlink" Target="http://bit.do/ML-Imaging-WS" TargetMode="External"/><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9640" cy="9187560"/>
          </a:xfrm>
          <a:prstGeom prst="rect">
            <a:avLst/>
          </a:prstGeom>
          <a:ln>
            <a:noFill/>
          </a:ln>
        </p:spPr>
      </p:pic>
      <p:sp>
        <p:nvSpPr>
          <p:cNvPr id="159" name="CustomShape 1"/>
          <p:cNvSpPr/>
          <p:nvPr/>
        </p:nvSpPr>
        <p:spPr>
          <a:xfrm>
            <a:off x="196920" y="1657440"/>
            <a:ext cx="7769880" cy="14673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840" cy="246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61240" cy="1580040"/>
          </a:xfrm>
          <a:prstGeom prst="rect">
            <a:avLst/>
          </a:prstGeom>
          <a:ln w="19080">
            <a:solidFill>
              <a:schemeClr val="bg2"/>
            </a:solidFill>
            <a:miter/>
          </a:ln>
        </p:spPr>
      </p:pic>
      <p:pic>
        <p:nvPicPr>
          <p:cNvPr id="162" name="Picture 6" descr=""/>
          <p:cNvPicPr/>
          <p:nvPr/>
        </p:nvPicPr>
        <p:blipFill>
          <a:blip r:embed="rId3"/>
          <a:stretch/>
        </p:blipFill>
        <p:spPr>
          <a:xfrm>
            <a:off x="7344000" y="648000"/>
            <a:ext cx="1597680" cy="1653120"/>
          </a:xfrm>
          <a:prstGeom prst="rect">
            <a:avLst/>
          </a:prstGeom>
          <a:ln w="19080">
            <a:solidFill>
              <a:schemeClr val="bg2"/>
            </a:solidFill>
            <a:miter/>
          </a:ln>
        </p:spPr>
      </p:pic>
      <p:sp>
        <p:nvSpPr>
          <p:cNvPr id="163" name="CustomShape 3"/>
          <p:cNvSpPr/>
          <p:nvPr/>
        </p:nvSpPr>
        <p:spPr>
          <a:xfrm>
            <a:off x="684360" y="2133720"/>
            <a:ext cx="7847640" cy="1749960"/>
          </a:xfrm>
          <a:prstGeom prst="rect">
            <a:avLst/>
          </a:prstGeom>
          <a:noFill/>
          <a:ln>
            <a:noFill/>
          </a:ln>
        </p:spPr>
        <p:style>
          <a:lnRef idx="0"/>
          <a:fillRef idx="0"/>
          <a:effectRef idx="0"/>
          <a:fontRef idx="minor"/>
        </p:style>
      </p:sp>
      <p:sp>
        <p:nvSpPr>
          <p:cNvPr id="164" name="CustomShape 4"/>
          <p:cNvSpPr/>
          <p:nvPr/>
        </p:nvSpPr>
        <p:spPr>
          <a:xfrm>
            <a:off x="340560" y="6539040"/>
            <a:ext cx="25236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5120" cy="1158840"/>
          </a:xfrm>
          <a:prstGeom prst="rect">
            <a:avLst/>
          </a:prstGeom>
          <a:noFill/>
          <a:ln>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916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56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2020</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503280" y="225360"/>
            <a:ext cx="8227080" cy="1141920"/>
          </a:xfrm>
          <a:prstGeom prst="rect">
            <a:avLst/>
          </a:prstGeom>
          <a:noFill/>
          <a:ln>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29" name="Picture 3" descr=""/>
          <p:cNvPicPr/>
          <p:nvPr/>
        </p:nvPicPr>
        <p:blipFill>
          <a:blip r:embed="rId1"/>
          <a:stretch/>
        </p:blipFill>
        <p:spPr>
          <a:xfrm>
            <a:off x="971640" y="2276640"/>
            <a:ext cx="2156400" cy="1437480"/>
          </a:xfrm>
          <a:prstGeom prst="rect">
            <a:avLst/>
          </a:prstGeom>
          <a:ln w="25560">
            <a:solidFill>
              <a:schemeClr val="bg2"/>
            </a:solidFill>
            <a:miter/>
          </a:ln>
        </p:spPr>
      </p:pic>
      <p:pic>
        <p:nvPicPr>
          <p:cNvPr id="230" name="Picture 4" descr=""/>
          <p:cNvPicPr/>
          <p:nvPr/>
        </p:nvPicPr>
        <p:blipFill>
          <a:blip r:embed="rId2"/>
          <a:stretch/>
        </p:blipFill>
        <p:spPr>
          <a:xfrm>
            <a:off x="3348000" y="2276640"/>
            <a:ext cx="2158200" cy="1437480"/>
          </a:xfrm>
          <a:prstGeom prst="rect">
            <a:avLst/>
          </a:prstGeom>
          <a:ln w="25560">
            <a:solidFill>
              <a:schemeClr val="bg2"/>
            </a:solidFill>
            <a:miter/>
          </a:ln>
        </p:spPr>
      </p:pic>
      <p:pic>
        <p:nvPicPr>
          <p:cNvPr id="231" name="Picture 5" descr=""/>
          <p:cNvPicPr/>
          <p:nvPr/>
        </p:nvPicPr>
        <p:blipFill>
          <a:blip r:embed="rId3"/>
          <a:stretch/>
        </p:blipFill>
        <p:spPr>
          <a:xfrm>
            <a:off x="6227640" y="3068640"/>
            <a:ext cx="1077120" cy="1077120"/>
          </a:xfrm>
          <a:prstGeom prst="rect">
            <a:avLst/>
          </a:prstGeom>
          <a:ln w="25560">
            <a:solidFill>
              <a:schemeClr val="bg2"/>
            </a:solidFill>
            <a:miter/>
          </a:ln>
        </p:spPr>
      </p:pic>
      <p:pic>
        <p:nvPicPr>
          <p:cNvPr id="232" name="Picture 6" descr=""/>
          <p:cNvPicPr/>
          <p:nvPr/>
        </p:nvPicPr>
        <p:blipFill>
          <a:blip r:embed="rId4"/>
          <a:stretch/>
        </p:blipFill>
        <p:spPr>
          <a:xfrm>
            <a:off x="7451640" y="1844640"/>
            <a:ext cx="1077120" cy="1077120"/>
          </a:xfrm>
          <a:prstGeom prst="rect">
            <a:avLst/>
          </a:prstGeom>
          <a:ln w="25560">
            <a:solidFill>
              <a:schemeClr val="bg2"/>
            </a:solidFill>
            <a:miter/>
          </a:ln>
        </p:spPr>
      </p:pic>
      <p:pic>
        <p:nvPicPr>
          <p:cNvPr id="233" name="Picture 7" descr=""/>
          <p:cNvPicPr/>
          <p:nvPr/>
        </p:nvPicPr>
        <p:blipFill>
          <a:blip r:embed="rId5"/>
          <a:stretch/>
        </p:blipFill>
        <p:spPr>
          <a:xfrm>
            <a:off x="7451640" y="3068640"/>
            <a:ext cx="1077120" cy="1077120"/>
          </a:xfrm>
          <a:prstGeom prst="rect">
            <a:avLst/>
          </a:prstGeom>
          <a:ln w="25560">
            <a:solidFill>
              <a:schemeClr val="bg2"/>
            </a:solidFill>
            <a:miter/>
          </a:ln>
        </p:spPr>
      </p:pic>
      <p:pic>
        <p:nvPicPr>
          <p:cNvPr id="234" name="Picture 8" descr=""/>
          <p:cNvPicPr/>
          <p:nvPr/>
        </p:nvPicPr>
        <p:blipFill>
          <a:blip r:embed="rId6"/>
          <a:stretch/>
        </p:blipFill>
        <p:spPr>
          <a:xfrm>
            <a:off x="6227640" y="1844640"/>
            <a:ext cx="1077120" cy="1077120"/>
          </a:xfrm>
          <a:prstGeom prst="rect">
            <a:avLst/>
          </a:prstGeom>
          <a:ln w="25560">
            <a:solidFill>
              <a:schemeClr val="bg2"/>
            </a:solidFill>
            <a:miter/>
          </a:ln>
        </p:spPr>
      </p:pic>
      <p:sp>
        <p:nvSpPr>
          <p:cNvPr id="235" name="CustomShape 2"/>
          <p:cNvSpPr/>
          <p:nvPr/>
        </p:nvSpPr>
        <p:spPr>
          <a:xfrm>
            <a:off x="6084720" y="1557360"/>
            <a:ext cx="2301120" cy="189000"/>
          </a:xfrm>
          <a:prstGeom prst="rect">
            <a:avLst/>
          </a:prstGeom>
          <a:noFill/>
          <a:ln>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36" name="CustomShape 3"/>
          <p:cNvSpPr/>
          <p:nvPr/>
        </p:nvSpPr>
        <p:spPr>
          <a:xfrm>
            <a:off x="828720" y="1916280"/>
            <a:ext cx="2661480" cy="189000"/>
          </a:xfrm>
          <a:prstGeom prst="rect">
            <a:avLst/>
          </a:prstGeom>
          <a:noFill/>
          <a:ln>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37" name="CustomShape 4"/>
          <p:cNvSpPr/>
          <p:nvPr/>
        </p:nvSpPr>
        <p:spPr>
          <a:xfrm>
            <a:off x="5724360" y="4819680"/>
            <a:ext cx="316620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38" name="CustomShape 5"/>
          <p:cNvSpPr/>
          <p:nvPr/>
        </p:nvSpPr>
        <p:spPr>
          <a:xfrm>
            <a:off x="6300720" y="5805360"/>
            <a:ext cx="233748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39" name="CustomShape 6"/>
          <p:cNvSpPr/>
          <p:nvPr/>
        </p:nvSpPr>
        <p:spPr>
          <a:xfrm>
            <a:off x="3851280" y="4869000"/>
            <a:ext cx="104220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40" name="CustomShape 7"/>
          <p:cNvSpPr/>
          <p:nvPr/>
        </p:nvSpPr>
        <p:spPr>
          <a:xfrm>
            <a:off x="1260360" y="4838760"/>
            <a:ext cx="165492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41" name="CustomShape 8"/>
          <p:cNvSpPr/>
          <p:nvPr/>
        </p:nvSpPr>
        <p:spPr>
          <a:xfrm>
            <a:off x="1187280" y="5580000"/>
            <a:ext cx="18705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42"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43"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44"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45"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46"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47"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48" name="CustomShape 15"/>
          <p:cNvSpPr/>
          <p:nvPr/>
        </p:nvSpPr>
        <p:spPr>
          <a:xfrm>
            <a:off x="826920" y="6496200"/>
            <a:ext cx="8314560" cy="180360"/>
          </a:xfrm>
          <a:prstGeom prst="rect">
            <a:avLst/>
          </a:prstGeom>
          <a:noFill/>
          <a:ln>
            <a:noFill/>
          </a:ln>
        </p:spPr>
        <p:style>
          <a:lnRef idx="0"/>
          <a:fillRef idx="0"/>
          <a:effectRef idx="0"/>
          <a:fontRef idx="minor"/>
        </p:style>
        <p:txBody>
          <a:bodyPr lIns="0" rIns="0" tIns="0" bIns="0">
            <a:spAutoFit/>
          </a:bodyPr>
          <a:p>
            <a:pPr marL="330120" indent="-32760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468360" y="237960"/>
            <a:ext cx="8217720" cy="1186560"/>
          </a:xfrm>
          <a:prstGeom prst="rect">
            <a:avLst/>
          </a:prstGeom>
          <a:noFill/>
          <a:ln>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50" name="Picture 3" descr=""/>
          <p:cNvPicPr/>
          <p:nvPr/>
        </p:nvPicPr>
        <p:blipFill>
          <a:blip r:embed="rId1"/>
          <a:stretch/>
        </p:blipFill>
        <p:spPr>
          <a:xfrm>
            <a:off x="5247360" y="1346400"/>
            <a:ext cx="1221480" cy="1221480"/>
          </a:xfrm>
          <a:prstGeom prst="rect">
            <a:avLst/>
          </a:prstGeom>
          <a:ln w="19080">
            <a:solidFill>
              <a:schemeClr val="bg2"/>
            </a:solidFill>
            <a:miter/>
          </a:ln>
        </p:spPr>
      </p:pic>
      <p:pic>
        <p:nvPicPr>
          <p:cNvPr id="251" name="Picture 4" descr=""/>
          <p:cNvPicPr/>
          <p:nvPr/>
        </p:nvPicPr>
        <p:blipFill>
          <a:blip r:embed="rId2"/>
          <a:stretch/>
        </p:blipFill>
        <p:spPr>
          <a:xfrm>
            <a:off x="3805920" y="1346400"/>
            <a:ext cx="1221480" cy="1221480"/>
          </a:xfrm>
          <a:prstGeom prst="rect">
            <a:avLst/>
          </a:prstGeom>
          <a:ln w="19080">
            <a:solidFill>
              <a:schemeClr val="bg2"/>
            </a:solidFill>
            <a:miter/>
          </a:ln>
        </p:spPr>
      </p:pic>
      <p:pic>
        <p:nvPicPr>
          <p:cNvPr id="252" name="Picture 5" descr=""/>
          <p:cNvPicPr/>
          <p:nvPr/>
        </p:nvPicPr>
        <p:blipFill>
          <a:blip r:embed="rId3"/>
          <a:stretch/>
        </p:blipFill>
        <p:spPr>
          <a:xfrm>
            <a:off x="3805920" y="2930760"/>
            <a:ext cx="1221480" cy="1221480"/>
          </a:xfrm>
          <a:prstGeom prst="rect">
            <a:avLst/>
          </a:prstGeom>
          <a:ln w="19080">
            <a:solidFill>
              <a:schemeClr val="bg2"/>
            </a:solidFill>
            <a:miter/>
          </a:ln>
        </p:spPr>
      </p:pic>
      <p:pic>
        <p:nvPicPr>
          <p:cNvPr id="253" name="Picture 6" descr=""/>
          <p:cNvPicPr/>
          <p:nvPr/>
        </p:nvPicPr>
        <p:blipFill>
          <a:blip r:embed="rId4"/>
          <a:stretch/>
        </p:blipFill>
        <p:spPr>
          <a:xfrm>
            <a:off x="2365920" y="1346400"/>
            <a:ext cx="1221480" cy="1221480"/>
          </a:xfrm>
          <a:prstGeom prst="rect">
            <a:avLst/>
          </a:prstGeom>
          <a:ln w="19080">
            <a:solidFill>
              <a:schemeClr val="bg2"/>
            </a:solidFill>
            <a:miter/>
          </a:ln>
        </p:spPr>
      </p:pic>
      <p:pic>
        <p:nvPicPr>
          <p:cNvPr id="254" name="Picture 7" descr=""/>
          <p:cNvPicPr/>
          <p:nvPr/>
        </p:nvPicPr>
        <p:blipFill>
          <a:blip r:embed="rId5"/>
          <a:stretch/>
        </p:blipFill>
        <p:spPr>
          <a:xfrm>
            <a:off x="5247360" y="2930760"/>
            <a:ext cx="1221480" cy="1221480"/>
          </a:xfrm>
          <a:prstGeom prst="rect">
            <a:avLst/>
          </a:prstGeom>
          <a:ln w="19080">
            <a:solidFill>
              <a:schemeClr val="bg2"/>
            </a:solidFill>
            <a:miter/>
          </a:ln>
        </p:spPr>
      </p:pic>
      <p:pic>
        <p:nvPicPr>
          <p:cNvPr id="255" name="Picture 8" descr=""/>
          <p:cNvPicPr/>
          <p:nvPr/>
        </p:nvPicPr>
        <p:blipFill>
          <a:blip r:embed="rId6"/>
          <a:stretch/>
        </p:blipFill>
        <p:spPr>
          <a:xfrm>
            <a:off x="926280" y="2930760"/>
            <a:ext cx="1221480" cy="1221480"/>
          </a:xfrm>
          <a:prstGeom prst="rect">
            <a:avLst/>
          </a:prstGeom>
          <a:ln w="19080">
            <a:solidFill>
              <a:schemeClr val="bg2"/>
            </a:solidFill>
            <a:miter/>
          </a:ln>
        </p:spPr>
      </p:pic>
      <p:pic>
        <p:nvPicPr>
          <p:cNvPr id="256" name="Picture 9" descr=""/>
          <p:cNvPicPr/>
          <p:nvPr/>
        </p:nvPicPr>
        <p:blipFill>
          <a:blip r:embed="rId7"/>
          <a:stretch/>
        </p:blipFill>
        <p:spPr>
          <a:xfrm>
            <a:off x="2365920" y="2930760"/>
            <a:ext cx="1221480" cy="1221480"/>
          </a:xfrm>
          <a:prstGeom prst="rect">
            <a:avLst/>
          </a:prstGeom>
          <a:ln w="19080">
            <a:solidFill>
              <a:schemeClr val="bg2"/>
            </a:solidFill>
            <a:miter/>
          </a:ln>
        </p:spPr>
      </p:pic>
      <p:pic>
        <p:nvPicPr>
          <p:cNvPr id="257" name="Picture 10" descr=""/>
          <p:cNvPicPr/>
          <p:nvPr/>
        </p:nvPicPr>
        <p:blipFill>
          <a:blip r:embed="rId8"/>
          <a:stretch/>
        </p:blipFill>
        <p:spPr>
          <a:xfrm>
            <a:off x="926280" y="1337040"/>
            <a:ext cx="1221480" cy="1221480"/>
          </a:xfrm>
          <a:prstGeom prst="rect">
            <a:avLst/>
          </a:prstGeom>
          <a:ln w="19080">
            <a:solidFill>
              <a:schemeClr val="bg2"/>
            </a:solidFill>
            <a:miter/>
          </a:ln>
        </p:spPr>
      </p:pic>
      <p:sp>
        <p:nvSpPr>
          <p:cNvPr id="258" name="CustomShape 2"/>
          <p:cNvSpPr/>
          <p:nvPr/>
        </p:nvSpPr>
        <p:spPr>
          <a:xfrm>
            <a:off x="854640" y="4226400"/>
            <a:ext cx="111708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59" name="CustomShape 3"/>
          <p:cNvSpPr/>
          <p:nvPr/>
        </p:nvSpPr>
        <p:spPr>
          <a:xfrm>
            <a:off x="5103000" y="2642040"/>
            <a:ext cx="13424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60" name="CustomShape 4"/>
          <p:cNvSpPr/>
          <p:nvPr/>
        </p:nvSpPr>
        <p:spPr>
          <a:xfrm>
            <a:off x="5103000" y="4226400"/>
            <a:ext cx="6537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61" name="CustomShape 5"/>
          <p:cNvSpPr/>
          <p:nvPr/>
        </p:nvSpPr>
        <p:spPr>
          <a:xfrm>
            <a:off x="3665880" y="2642040"/>
            <a:ext cx="109872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62" name="CustomShape 6"/>
          <p:cNvSpPr/>
          <p:nvPr/>
        </p:nvSpPr>
        <p:spPr>
          <a:xfrm>
            <a:off x="2223000" y="2642040"/>
            <a:ext cx="4845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63" name="CustomShape 7"/>
          <p:cNvSpPr/>
          <p:nvPr/>
        </p:nvSpPr>
        <p:spPr>
          <a:xfrm>
            <a:off x="3663000" y="4226400"/>
            <a:ext cx="115056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64" name="CustomShape 8"/>
          <p:cNvSpPr/>
          <p:nvPr/>
        </p:nvSpPr>
        <p:spPr>
          <a:xfrm>
            <a:off x="781920" y="2642040"/>
            <a:ext cx="116100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65" name="CustomShape 9"/>
          <p:cNvSpPr/>
          <p:nvPr/>
        </p:nvSpPr>
        <p:spPr>
          <a:xfrm>
            <a:off x="2223000" y="4226400"/>
            <a:ext cx="46152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66" name="Picture 19" descr=""/>
          <p:cNvPicPr/>
          <p:nvPr/>
        </p:nvPicPr>
        <p:blipFill>
          <a:blip r:embed="rId9"/>
          <a:stretch/>
        </p:blipFill>
        <p:spPr>
          <a:xfrm>
            <a:off x="6687360" y="1346400"/>
            <a:ext cx="1222920" cy="1222920"/>
          </a:xfrm>
          <a:prstGeom prst="rect">
            <a:avLst/>
          </a:prstGeom>
          <a:ln w="19080">
            <a:solidFill>
              <a:schemeClr val="bg2"/>
            </a:solidFill>
            <a:miter/>
          </a:ln>
        </p:spPr>
      </p:pic>
      <p:sp>
        <p:nvSpPr>
          <p:cNvPr id="267" name="CustomShape 10"/>
          <p:cNvSpPr/>
          <p:nvPr/>
        </p:nvSpPr>
        <p:spPr>
          <a:xfrm>
            <a:off x="6541920" y="2642040"/>
            <a:ext cx="9140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68" name="Picture 21" descr=""/>
          <p:cNvPicPr/>
          <p:nvPr/>
        </p:nvPicPr>
        <p:blipFill>
          <a:blip r:embed="rId10"/>
          <a:stretch/>
        </p:blipFill>
        <p:spPr>
          <a:xfrm>
            <a:off x="6687360" y="2930760"/>
            <a:ext cx="1221480" cy="1221480"/>
          </a:xfrm>
          <a:prstGeom prst="rect">
            <a:avLst/>
          </a:prstGeom>
          <a:ln w="19080">
            <a:solidFill>
              <a:schemeClr val="bg2"/>
            </a:solidFill>
            <a:miter/>
          </a:ln>
        </p:spPr>
      </p:pic>
      <p:sp>
        <p:nvSpPr>
          <p:cNvPr id="269" name="CustomShape 11"/>
          <p:cNvSpPr/>
          <p:nvPr/>
        </p:nvSpPr>
        <p:spPr>
          <a:xfrm>
            <a:off x="6614280" y="4226400"/>
            <a:ext cx="1252440" cy="253800"/>
          </a:xfrm>
          <a:prstGeom prst="rect">
            <a:avLst/>
          </a:prstGeom>
          <a:noFill/>
          <a:ln>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70" name="CustomShape 12"/>
          <p:cNvSpPr/>
          <p:nvPr/>
        </p:nvSpPr>
        <p:spPr>
          <a:xfrm>
            <a:off x="468360" y="6381360"/>
            <a:ext cx="8061840" cy="367200"/>
          </a:xfrm>
          <a:prstGeom prst="rect">
            <a:avLst/>
          </a:prstGeom>
          <a:noFill/>
          <a:ln>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71" name="CustomShape 13"/>
          <p:cNvSpPr/>
          <p:nvPr/>
        </p:nvSpPr>
        <p:spPr>
          <a:xfrm>
            <a:off x="731520" y="4480560"/>
            <a:ext cx="8134920" cy="1653120"/>
          </a:xfrm>
          <a:prstGeom prst="rect">
            <a:avLst/>
          </a:prstGeom>
          <a:noFill/>
          <a:ln>
            <a:noFill/>
          </a:ln>
        </p:spPr>
        <p:style>
          <a:lnRef idx="0"/>
          <a:fillRef idx="0"/>
          <a:effectRef idx="0"/>
          <a:fontRef idx="minor"/>
        </p:style>
        <p:txBody>
          <a:bodyPr lIns="90000" rIns="90000" tIns="46800" bIns="46800">
            <a:noAutofit/>
          </a:bodyPr>
          <a:p>
            <a:pPr marL="316080" indent="-3135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35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35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356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Picture 15" descr=""/>
          <p:cNvPicPr/>
          <p:nvPr/>
        </p:nvPicPr>
        <p:blipFill>
          <a:blip r:embed="rId1"/>
          <a:srcRect l="1098" t="0" r="49792" b="0"/>
          <a:stretch/>
        </p:blipFill>
        <p:spPr>
          <a:xfrm rot="13323000">
            <a:off x="519120" y="4018320"/>
            <a:ext cx="1864440" cy="2043720"/>
          </a:xfrm>
          <a:prstGeom prst="rect">
            <a:avLst/>
          </a:prstGeom>
          <a:ln>
            <a:noFill/>
          </a:ln>
        </p:spPr>
      </p:pic>
      <p:pic>
        <p:nvPicPr>
          <p:cNvPr id="273" name="Picture 2" descr=""/>
          <p:cNvPicPr/>
          <p:nvPr/>
        </p:nvPicPr>
        <p:blipFill>
          <a:blip r:embed="rId2"/>
          <a:srcRect l="11922" t="22804" r="51634" b="21767"/>
          <a:stretch/>
        </p:blipFill>
        <p:spPr>
          <a:xfrm rot="12940200">
            <a:off x="492480" y="805320"/>
            <a:ext cx="2034360" cy="1478520"/>
          </a:xfrm>
          <a:prstGeom prst="rect">
            <a:avLst/>
          </a:prstGeom>
          <a:ln>
            <a:noFill/>
          </a:ln>
        </p:spPr>
      </p:pic>
      <p:pic>
        <p:nvPicPr>
          <p:cNvPr id="274" name="Picture 14" descr=""/>
          <p:cNvPicPr/>
          <p:nvPr/>
        </p:nvPicPr>
        <p:blipFill>
          <a:blip r:embed="rId3"/>
          <a:srcRect l="10229" t="15754" r="52275" b="13037"/>
          <a:stretch/>
        </p:blipFill>
        <p:spPr>
          <a:xfrm rot="17864400">
            <a:off x="541440" y="2102400"/>
            <a:ext cx="1753200" cy="2251800"/>
          </a:xfrm>
          <a:prstGeom prst="rect">
            <a:avLst/>
          </a:prstGeom>
          <a:ln>
            <a:noFill/>
          </a:ln>
        </p:spPr>
      </p:pic>
      <p:sp>
        <p:nvSpPr>
          <p:cNvPr id="275" name="CustomShape 1"/>
          <p:cNvSpPr/>
          <p:nvPr/>
        </p:nvSpPr>
        <p:spPr>
          <a:xfrm>
            <a:off x="2755800" y="4529160"/>
            <a:ext cx="347724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76" name="CustomShape 2"/>
          <p:cNvSpPr/>
          <p:nvPr/>
        </p:nvSpPr>
        <p:spPr>
          <a:xfrm>
            <a:off x="2698920" y="2943360"/>
            <a:ext cx="347724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77" name="CustomShape 3"/>
          <p:cNvSpPr/>
          <p:nvPr/>
        </p:nvSpPr>
        <p:spPr>
          <a:xfrm>
            <a:off x="2755800" y="1224000"/>
            <a:ext cx="2716920" cy="799560"/>
          </a:xfrm>
          <a:prstGeom prst="rect">
            <a:avLst/>
          </a:prstGeom>
          <a:noFill/>
          <a:ln>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78" name="CustomShape 4"/>
          <p:cNvSpPr/>
          <p:nvPr/>
        </p:nvSpPr>
        <p:spPr>
          <a:xfrm>
            <a:off x="395280" y="8100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79" name="CustomShape 5"/>
          <p:cNvSpPr/>
          <p:nvPr/>
        </p:nvSpPr>
        <p:spPr>
          <a:xfrm>
            <a:off x="5528160" y="988920"/>
            <a:ext cx="33069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80" name="CustomShape 6"/>
          <p:cNvSpPr/>
          <p:nvPr/>
        </p:nvSpPr>
        <p:spPr>
          <a:xfrm>
            <a:off x="5673600" y="1343160"/>
            <a:ext cx="2948760" cy="2535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81" name="CustomShape 7"/>
          <p:cNvSpPr/>
          <p:nvPr/>
        </p:nvSpPr>
        <p:spPr>
          <a:xfrm>
            <a:off x="5629680" y="4149720"/>
            <a:ext cx="289080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95%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82" name="Picture 5" descr=""/>
          <p:cNvPicPr/>
          <p:nvPr/>
        </p:nvPicPr>
        <p:blipFill>
          <a:blip r:embed="rId4"/>
          <a:stretch/>
        </p:blipFill>
        <p:spPr>
          <a:xfrm>
            <a:off x="5675400" y="4994280"/>
            <a:ext cx="2656440" cy="17690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503280" y="288936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85" name="CustomShape 2"/>
          <p:cNvSpPr/>
          <p:nvPr/>
        </p:nvSpPr>
        <p:spPr>
          <a:xfrm>
            <a:off x="457200" y="1125360"/>
            <a:ext cx="8227080" cy="499824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4056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4056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40560">
              <a:lnSpc>
                <a:spcPct val="100000"/>
              </a:lnSpc>
              <a:spcBef>
                <a:spcPts val="479"/>
              </a:spcBef>
              <a:tabLst>
                <a:tab algn="l" pos="0"/>
              </a:tabLst>
            </a:pPr>
            <a:endParaRPr b="0" lang="en-AU" sz="2400" spc="-1" strike="noStrike">
              <a:latin typeface="Arial"/>
            </a:endParaRPr>
          </a:p>
          <a:p>
            <a:pPr marL="343080" indent="-34056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4056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4056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86" name="Picture 1" descr=""/>
          <p:cNvPicPr/>
          <p:nvPr/>
        </p:nvPicPr>
        <p:blipFill>
          <a:blip r:embed="rId1"/>
          <a:stretch/>
        </p:blipFill>
        <p:spPr>
          <a:xfrm>
            <a:off x="755640" y="3895560"/>
            <a:ext cx="2445480" cy="2445480"/>
          </a:xfrm>
          <a:prstGeom prst="rect">
            <a:avLst/>
          </a:prstGeom>
          <a:ln>
            <a:noFill/>
          </a:ln>
        </p:spPr>
      </p:pic>
      <p:pic>
        <p:nvPicPr>
          <p:cNvPr id="287" name="Picture 2" descr=""/>
          <p:cNvPicPr/>
          <p:nvPr/>
        </p:nvPicPr>
        <p:blipFill>
          <a:blip r:embed="rId2"/>
          <a:stretch/>
        </p:blipFill>
        <p:spPr>
          <a:xfrm>
            <a:off x="4284720" y="3895560"/>
            <a:ext cx="2445480" cy="2445480"/>
          </a:xfrm>
          <a:prstGeom prst="rect">
            <a:avLst/>
          </a:prstGeom>
          <a:ln>
            <a:noFill/>
          </a:ln>
        </p:spPr>
      </p:pic>
      <p:sp>
        <p:nvSpPr>
          <p:cNvPr id="288" name="CustomShape 3"/>
          <p:cNvSpPr/>
          <p:nvPr/>
        </p:nvSpPr>
        <p:spPr>
          <a:xfrm>
            <a:off x="6953040" y="4433760"/>
            <a:ext cx="201744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289" name="CustomShape 4"/>
          <p:cNvSpPr/>
          <p:nvPr/>
        </p:nvSpPr>
        <p:spPr>
          <a:xfrm>
            <a:off x="731520" y="6561000"/>
            <a:ext cx="333720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291" name="Picture 3" descr=""/>
          <p:cNvPicPr/>
          <p:nvPr/>
        </p:nvPicPr>
        <p:blipFill>
          <a:blip r:embed="rId1"/>
          <a:stretch/>
        </p:blipFill>
        <p:spPr>
          <a:xfrm>
            <a:off x="611280" y="2467080"/>
            <a:ext cx="2520000" cy="2516760"/>
          </a:xfrm>
          <a:prstGeom prst="rect">
            <a:avLst/>
          </a:prstGeom>
          <a:ln>
            <a:noFill/>
          </a:ln>
        </p:spPr>
      </p:pic>
      <p:pic>
        <p:nvPicPr>
          <p:cNvPr id="292" name="Picture 4" descr=""/>
          <p:cNvPicPr/>
          <p:nvPr/>
        </p:nvPicPr>
        <p:blipFill>
          <a:blip r:embed="rId2"/>
          <a:stretch/>
        </p:blipFill>
        <p:spPr>
          <a:xfrm>
            <a:off x="4935600" y="2089080"/>
            <a:ext cx="2840760" cy="2840760"/>
          </a:xfrm>
          <a:prstGeom prst="rect">
            <a:avLst/>
          </a:prstGeom>
          <a:ln>
            <a:noFill/>
          </a:ln>
        </p:spPr>
      </p:pic>
      <p:sp>
        <p:nvSpPr>
          <p:cNvPr id="293" name="CustomShape 2"/>
          <p:cNvSpPr/>
          <p:nvPr/>
        </p:nvSpPr>
        <p:spPr>
          <a:xfrm>
            <a:off x="2973240" y="3325680"/>
            <a:ext cx="28407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294" name="CustomShape 3"/>
          <p:cNvSpPr/>
          <p:nvPr/>
        </p:nvSpPr>
        <p:spPr>
          <a:xfrm>
            <a:off x="1873080" y="3510000"/>
            <a:ext cx="107712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295" name="CustomShape 4"/>
          <p:cNvSpPr/>
          <p:nvPr/>
        </p:nvSpPr>
        <p:spPr>
          <a:xfrm>
            <a:off x="5276880" y="3514680"/>
            <a:ext cx="107856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296" name="CustomShape 5"/>
          <p:cNvSpPr/>
          <p:nvPr/>
        </p:nvSpPr>
        <p:spPr>
          <a:xfrm>
            <a:off x="2176200" y="4143240"/>
            <a:ext cx="1205280" cy="912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297" name="CustomShape 6"/>
          <p:cNvSpPr/>
          <p:nvPr/>
        </p:nvSpPr>
        <p:spPr>
          <a:xfrm>
            <a:off x="5197320" y="4143240"/>
            <a:ext cx="12373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298" name="CustomShape 7"/>
          <p:cNvSpPr/>
          <p:nvPr/>
        </p:nvSpPr>
        <p:spPr>
          <a:xfrm>
            <a:off x="457200" y="1125360"/>
            <a:ext cx="8468280" cy="168804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00" name="CustomShape 2"/>
          <p:cNvSpPr/>
          <p:nvPr/>
        </p:nvSpPr>
        <p:spPr>
          <a:xfrm>
            <a:off x="457200" y="1051200"/>
            <a:ext cx="8227080" cy="561420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4056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4056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4056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4056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4056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01" name="Picture 2" descr="Chart, box and whisker chart&#10;&#10;Description automatically generated"/>
          <p:cNvPicPr/>
          <p:nvPr/>
        </p:nvPicPr>
        <p:blipFill>
          <a:blip r:embed="rId2"/>
          <a:stretch/>
        </p:blipFill>
        <p:spPr>
          <a:xfrm>
            <a:off x="1532520" y="2107440"/>
            <a:ext cx="4901040" cy="3259080"/>
          </a:xfrm>
          <a:prstGeom prst="rect">
            <a:avLst/>
          </a:prstGeom>
          <a:ln>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300">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00">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00">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Content Placeholder 3" descr=""/>
          <p:cNvPicPr/>
          <p:nvPr/>
        </p:nvPicPr>
        <p:blipFill>
          <a:blip r:embed="rId1"/>
          <a:stretch/>
        </p:blipFill>
        <p:spPr>
          <a:xfrm>
            <a:off x="0" y="0"/>
            <a:ext cx="10119240" cy="6855480"/>
          </a:xfrm>
          <a:prstGeom prst="rect">
            <a:avLst/>
          </a:prstGeom>
          <a:ln>
            <a:noFill/>
          </a:ln>
        </p:spPr>
      </p:pic>
      <p:sp>
        <p:nvSpPr>
          <p:cNvPr id="303"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04" name="CustomShape 2"/>
          <p:cNvSpPr/>
          <p:nvPr/>
        </p:nvSpPr>
        <p:spPr>
          <a:xfrm>
            <a:off x="4867560" y="1143000"/>
            <a:ext cx="48211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Will generated up to 7 TB of image 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06" name="Content Placeholder 3" descr=""/>
          <p:cNvPicPr/>
          <p:nvPr/>
        </p:nvPicPr>
        <p:blipFill>
          <a:blip r:embed="rId1"/>
          <a:stretch/>
        </p:blipFill>
        <p:spPr>
          <a:xfrm>
            <a:off x="4608360" y="1251000"/>
            <a:ext cx="3489840" cy="3489840"/>
          </a:xfrm>
          <a:prstGeom prst="rect">
            <a:avLst/>
          </a:prstGeom>
          <a:ln>
            <a:noFill/>
          </a:ln>
        </p:spPr>
      </p:pic>
      <p:pic>
        <p:nvPicPr>
          <p:cNvPr id="307" name="Picture 4" descr=""/>
          <p:cNvPicPr/>
          <p:nvPr/>
        </p:nvPicPr>
        <p:blipFill>
          <a:blip r:embed="rId2"/>
          <a:stretch/>
        </p:blipFill>
        <p:spPr>
          <a:xfrm>
            <a:off x="792000" y="1251000"/>
            <a:ext cx="3489840" cy="3489840"/>
          </a:xfrm>
          <a:prstGeom prst="rect">
            <a:avLst/>
          </a:prstGeom>
          <a:ln>
            <a:noFill/>
          </a:ln>
        </p:spPr>
      </p:pic>
      <p:sp>
        <p:nvSpPr>
          <p:cNvPr id="308" name="CustomShape 2"/>
          <p:cNvSpPr/>
          <p:nvPr/>
        </p:nvSpPr>
        <p:spPr>
          <a:xfrm>
            <a:off x="800280" y="4943520"/>
            <a:ext cx="37328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09" name="CustomShape 3"/>
          <p:cNvSpPr/>
          <p:nvPr/>
        </p:nvSpPr>
        <p:spPr>
          <a:xfrm>
            <a:off x="4608360" y="4951440"/>
            <a:ext cx="431712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1193760" y="2585160"/>
            <a:ext cx="6984000" cy="1051560"/>
          </a:xfrm>
          <a:prstGeom prst="rect">
            <a:avLst/>
          </a:prstGeom>
          <a:noFill/>
          <a:ln>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69" name="CustomShape 2"/>
          <p:cNvSpPr/>
          <p:nvPr/>
        </p:nvSpPr>
        <p:spPr>
          <a:xfrm>
            <a:off x="395280" y="1125360"/>
            <a:ext cx="8289000" cy="5541120"/>
          </a:xfrm>
          <a:prstGeom prst="rect">
            <a:avLst/>
          </a:prstGeom>
          <a:noFill/>
          <a:ln>
            <a:noFill/>
          </a:ln>
        </p:spPr>
        <p:style>
          <a:lnRef idx="0"/>
          <a:fillRef idx="0"/>
          <a:effectRef idx="0"/>
          <a:fontRef idx="minor"/>
        </p:style>
        <p:txBody>
          <a:bodyPr lIns="90000" rIns="90000" tIns="45000" bIns="45000">
            <a:noAutofit/>
          </a:bodyPr>
          <a:p>
            <a:pPr marL="343080" indent="-3405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405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a:t>
            </a:r>
            <a:endParaRPr b="0" lang="en-AU" sz="2000" spc="-1" strike="noStrike">
              <a:latin typeface="Arial"/>
            </a:endParaRPr>
          </a:p>
          <a:p>
            <a:pPr lvl="1" marL="743040" indent="-2833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405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33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33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33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33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405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33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33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33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12" name="CustomShape 2"/>
          <p:cNvSpPr/>
          <p:nvPr/>
        </p:nvSpPr>
        <p:spPr>
          <a:xfrm>
            <a:off x="457200" y="1125360"/>
            <a:ext cx="8227080" cy="499824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12">
                                            <p:txEl>
                                              <p:pRg st="2" end="2"/>
                                            </p:txEl>
                                          </p:spTgt>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312">
                                            <p:txEl>
                                              <p:pRg st="3" end="3"/>
                                            </p:txEl>
                                          </p:spTgt>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14" name="Content Placeholder 4" descr=""/>
          <p:cNvPicPr/>
          <p:nvPr/>
        </p:nvPicPr>
        <p:blipFill>
          <a:blip r:embed="rId1"/>
          <a:stretch/>
        </p:blipFill>
        <p:spPr>
          <a:xfrm>
            <a:off x="457200" y="1728720"/>
            <a:ext cx="8227080" cy="3791520"/>
          </a:xfrm>
          <a:prstGeom prst="rect">
            <a:avLst/>
          </a:prstGeom>
          <a:ln>
            <a:noFill/>
          </a:ln>
        </p:spPr>
      </p:pic>
      <p:sp>
        <p:nvSpPr>
          <p:cNvPr id="315" name="CustomShape 2"/>
          <p:cNvSpPr/>
          <p:nvPr/>
        </p:nvSpPr>
        <p:spPr>
          <a:xfrm>
            <a:off x="3816360" y="6345360"/>
            <a:ext cx="681912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58920" y="17002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17" name="Picture 3" descr=""/>
          <p:cNvPicPr/>
          <p:nvPr/>
        </p:nvPicPr>
        <p:blipFill>
          <a:blip r:embed="rId1"/>
          <a:stretch/>
        </p:blipFill>
        <p:spPr>
          <a:xfrm>
            <a:off x="2879640" y="2708280"/>
            <a:ext cx="3202560" cy="3202560"/>
          </a:xfrm>
          <a:prstGeom prst="rect">
            <a:avLst/>
          </a:prstGeom>
          <a:ln>
            <a:noFill/>
          </a:ln>
        </p:spPr>
      </p:pic>
      <p:sp>
        <p:nvSpPr>
          <p:cNvPr id="318" name="CustomShape 2"/>
          <p:cNvSpPr/>
          <p:nvPr/>
        </p:nvSpPr>
        <p:spPr>
          <a:xfrm>
            <a:off x="4367160" y="6416640"/>
            <a:ext cx="45183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503280" y="1305000"/>
            <a:ext cx="8227080" cy="2481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21" name="CustomShape 2"/>
          <p:cNvSpPr/>
          <p:nvPr/>
        </p:nvSpPr>
        <p:spPr>
          <a:xfrm>
            <a:off x="250920" y="1314360"/>
            <a:ext cx="8227080" cy="499824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22" name="Picture 3" descr=""/>
          <p:cNvPicPr/>
          <p:nvPr/>
        </p:nvPicPr>
        <p:blipFill>
          <a:blip r:embed="rId1"/>
          <a:stretch/>
        </p:blipFill>
        <p:spPr>
          <a:xfrm>
            <a:off x="6408720" y="3789360"/>
            <a:ext cx="2572560" cy="25232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24" name="CustomShape 2"/>
          <p:cNvSpPr/>
          <p:nvPr/>
        </p:nvSpPr>
        <p:spPr>
          <a:xfrm flipH="1">
            <a:off x="789120" y="1125360"/>
            <a:ext cx="77382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25" name="Picture 4" descr=""/>
          <p:cNvPicPr/>
          <p:nvPr/>
        </p:nvPicPr>
        <p:blipFill>
          <a:blip r:embed="rId1"/>
          <a:stretch/>
        </p:blipFill>
        <p:spPr>
          <a:xfrm>
            <a:off x="1943280" y="2023920"/>
            <a:ext cx="4917240" cy="4085280"/>
          </a:xfrm>
          <a:prstGeom prst="rect">
            <a:avLst/>
          </a:prstGeom>
          <a:ln>
            <a:noFill/>
          </a:ln>
        </p:spPr>
      </p:pic>
      <p:sp>
        <p:nvSpPr>
          <p:cNvPr id="326" name="CustomShape 3"/>
          <p:cNvSpPr/>
          <p:nvPr/>
        </p:nvSpPr>
        <p:spPr>
          <a:xfrm>
            <a:off x="281520" y="2243160"/>
            <a:ext cx="13302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27" name="CustomShape 4"/>
          <p:cNvSpPr/>
          <p:nvPr/>
        </p:nvSpPr>
        <p:spPr>
          <a:xfrm>
            <a:off x="7296480" y="4013280"/>
            <a:ext cx="172800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28" name="CustomShape 5"/>
          <p:cNvSpPr/>
          <p:nvPr/>
        </p:nvSpPr>
        <p:spPr>
          <a:xfrm>
            <a:off x="1584360" y="2503440"/>
            <a:ext cx="318240" cy="8514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29" name="CustomShape 6"/>
          <p:cNvSpPr/>
          <p:nvPr/>
        </p:nvSpPr>
        <p:spPr>
          <a:xfrm>
            <a:off x="62280" y="2771640"/>
            <a:ext cx="158004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30" name="CustomShape 7"/>
          <p:cNvSpPr/>
          <p:nvPr/>
        </p:nvSpPr>
        <p:spPr>
          <a:xfrm>
            <a:off x="1476360" y="3105000"/>
            <a:ext cx="426240" cy="3927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1" name="CustomShape 8"/>
          <p:cNvSpPr/>
          <p:nvPr/>
        </p:nvSpPr>
        <p:spPr>
          <a:xfrm>
            <a:off x="153720" y="3427560"/>
            <a:ext cx="139896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32" name="CustomShape 9"/>
          <p:cNvSpPr/>
          <p:nvPr/>
        </p:nvSpPr>
        <p:spPr>
          <a:xfrm>
            <a:off x="6902280" y="3508200"/>
            <a:ext cx="484560" cy="118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33" name="CustomShape 10"/>
          <p:cNvSpPr/>
          <p:nvPr/>
        </p:nvSpPr>
        <p:spPr>
          <a:xfrm>
            <a:off x="990720" y="3611520"/>
            <a:ext cx="911880" cy="435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4" name="CustomShape 11"/>
          <p:cNvSpPr/>
          <p:nvPr/>
        </p:nvSpPr>
        <p:spPr>
          <a:xfrm>
            <a:off x="80640" y="4181400"/>
            <a:ext cx="1659600" cy="576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35" name="CustomShape 12"/>
          <p:cNvSpPr/>
          <p:nvPr/>
        </p:nvSpPr>
        <p:spPr>
          <a:xfrm>
            <a:off x="1187280" y="4581360"/>
            <a:ext cx="714960" cy="183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6" name="CustomShape 13"/>
          <p:cNvSpPr/>
          <p:nvPr/>
        </p:nvSpPr>
        <p:spPr>
          <a:xfrm>
            <a:off x="104400" y="5211720"/>
            <a:ext cx="1825560" cy="1063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37" name="CustomShape 14"/>
          <p:cNvSpPr/>
          <p:nvPr/>
        </p:nvSpPr>
        <p:spPr>
          <a:xfrm flipV="1">
            <a:off x="1150920" y="4938840"/>
            <a:ext cx="751680" cy="5007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8" name="CustomShape 15"/>
          <p:cNvSpPr/>
          <p:nvPr/>
        </p:nvSpPr>
        <p:spPr>
          <a:xfrm>
            <a:off x="4859280" y="6289560"/>
            <a:ext cx="431856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39" name="CustomShape 16"/>
          <p:cNvSpPr/>
          <p:nvPr/>
        </p:nvSpPr>
        <p:spPr>
          <a:xfrm>
            <a:off x="388800" y="6491160"/>
            <a:ext cx="402984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41" name="Picture 2" descr=""/>
          <p:cNvPicPr/>
          <p:nvPr/>
        </p:nvPicPr>
        <p:blipFill>
          <a:blip r:embed="rId1"/>
          <a:stretch/>
        </p:blipFill>
        <p:spPr>
          <a:xfrm>
            <a:off x="4578480" y="1160640"/>
            <a:ext cx="3548880" cy="1113480"/>
          </a:xfrm>
          <a:prstGeom prst="rect">
            <a:avLst/>
          </a:prstGeom>
          <a:ln>
            <a:noFill/>
          </a:ln>
        </p:spPr>
      </p:pic>
      <p:sp>
        <p:nvSpPr>
          <p:cNvPr id="342" name="CustomShape 2"/>
          <p:cNvSpPr/>
          <p:nvPr/>
        </p:nvSpPr>
        <p:spPr>
          <a:xfrm>
            <a:off x="630360" y="1531800"/>
            <a:ext cx="366516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43" name="CustomShape 3"/>
          <p:cNvSpPr/>
          <p:nvPr/>
        </p:nvSpPr>
        <p:spPr>
          <a:xfrm rot="16200000">
            <a:off x="4338000" y="1576080"/>
            <a:ext cx="11498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4" name="CustomShape 4"/>
          <p:cNvSpPr/>
          <p:nvPr/>
        </p:nvSpPr>
        <p:spPr>
          <a:xfrm>
            <a:off x="4510800" y="2708280"/>
            <a:ext cx="1662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45" name="CustomShape 5"/>
          <p:cNvSpPr/>
          <p:nvPr/>
        </p:nvSpPr>
        <p:spPr>
          <a:xfrm>
            <a:off x="686880" y="3392640"/>
            <a:ext cx="8369640" cy="3107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47" name="Picture 2" descr=""/>
          <p:cNvPicPr/>
          <p:nvPr/>
        </p:nvPicPr>
        <p:blipFill>
          <a:blip r:embed="rId1"/>
          <a:stretch/>
        </p:blipFill>
        <p:spPr>
          <a:xfrm>
            <a:off x="4032360" y="1665360"/>
            <a:ext cx="4493160" cy="3713760"/>
          </a:xfrm>
          <a:prstGeom prst="rect">
            <a:avLst/>
          </a:prstGeom>
          <a:ln>
            <a:noFill/>
          </a:ln>
        </p:spPr>
      </p:pic>
      <p:sp>
        <p:nvSpPr>
          <p:cNvPr id="348" name="CustomShape 2"/>
          <p:cNvSpPr/>
          <p:nvPr/>
        </p:nvSpPr>
        <p:spPr>
          <a:xfrm>
            <a:off x="457200" y="1341360"/>
            <a:ext cx="3464640" cy="475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49" name="CustomShape 3"/>
          <p:cNvSpPr/>
          <p:nvPr/>
        </p:nvSpPr>
        <p:spPr>
          <a:xfrm>
            <a:off x="3743280" y="2313000"/>
            <a:ext cx="1510200" cy="3927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51" name="CustomShape 2"/>
          <p:cNvSpPr/>
          <p:nvPr/>
        </p:nvSpPr>
        <p:spPr>
          <a:xfrm>
            <a:off x="100440" y="1371600"/>
            <a:ext cx="3464640" cy="5301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52" name="Picture 341" descr=""/>
          <p:cNvPicPr/>
          <p:nvPr/>
        </p:nvPicPr>
        <p:blipFill>
          <a:blip r:embed="rId1"/>
          <a:stretch/>
        </p:blipFill>
        <p:spPr>
          <a:xfrm>
            <a:off x="3648600" y="1326240"/>
            <a:ext cx="5400000" cy="3610440"/>
          </a:xfrm>
          <a:prstGeom prst="rect">
            <a:avLst/>
          </a:prstGeom>
          <a:ln>
            <a:noFill/>
          </a:ln>
        </p:spPr>
      </p:pic>
      <p:sp>
        <p:nvSpPr>
          <p:cNvPr id="353" name="CustomShape 3"/>
          <p:cNvSpPr/>
          <p:nvPr/>
        </p:nvSpPr>
        <p:spPr>
          <a:xfrm flipV="1">
            <a:off x="2834640" y="2832120"/>
            <a:ext cx="1187640" cy="12790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4" name="CustomShape 4"/>
          <p:cNvSpPr/>
          <p:nvPr/>
        </p:nvSpPr>
        <p:spPr>
          <a:xfrm flipV="1">
            <a:off x="3291840" y="3747600"/>
            <a:ext cx="821880" cy="1370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5" name="CustomShape 5"/>
          <p:cNvSpPr/>
          <p:nvPr/>
        </p:nvSpPr>
        <p:spPr>
          <a:xfrm>
            <a:off x="4297680" y="5359680"/>
            <a:ext cx="4205160" cy="1186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57" name="Picture 2" descr=""/>
          <p:cNvPicPr/>
          <p:nvPr/>
        </p:nvPicPr>
        <p:blipFill>
          <a:blip r:embed="rId1"/>
          <a:stretch/>
        </p:blipFill>
        <p:spPr>
          <a:xfrm>
            <a:off x="6708600" y="981000"/>
            <a:ext cx="2135880" cy="2135880"/>
          </a:xfrm>
          <a:prstGeom prst="rect">
            <a:avLst/>
          </a:prstGeom>
          <a:ln>
            <a:noFill/>
          </a:ln>
        </p:spPr>
      </p:pic>
      <p:pic>
        <p:nvPicPr>
          <p:cNvPr id="358" name="Picture 3" descr=""/>
          <p:cNvPicPr/>
          <p:nvPr/>
        </p:nvPicPr>
        <p:blipFill>
          <a:blip r:embed="rId2"/>
          <a:stretch/>
        </p:blipFill>
        <p:spPr>
          <a:xfrm>
            <a:off x="6702480" y="3191040"/>
            <a:ext cx="2135880" cy="2137320"/>
          </a:xfrm>
          <a:prstGeom prst="rect">
            <a:avLst/>
          </a:prstGeom>
          <a:ln>
            <a:noFill/>
          </a:ln>
        </p:spPr>
      </p:pic>
      <p:sp>
        <p:nvSpPr>
          <p:cNvPr id="359" name="CustomShape 2"/>
          <p:cNvSpPr/>
          <p:nvPr/>
        </p:nvSpPr>
        <p:spPr>
          <a:xfrm>
            <a:off x="383040" y="1052640"/>
            <a:ext cx="6318360" cy="4204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71" name="CustomShape 2"/>
          <p:cNvSpPr/>
          <p:nvPr/>
        </p:nvSpPr>
        <p:spPr>
          <a:xfrm>
            <a:off x="457200" y="1125360"/>
            <a:ext cx="8227080" cy="499824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503280" y="1700280"/>
            <a:ext cx="8227080" cy="2481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
        <p:nvSpPr>
          <p:cNvPr id="361" name="CustomShape 2"/>
          <p:cNvSpPr/>
          <p:nvPr/>
        </p:nvSpPr>
        <p:spPr>
          <a:xfrm>
            <a:off x="2161080" y="5005800"/>
            <a:ext cx="5142240" cy="638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000000"/>
                </a:solidFill>
                <a:latin typeface="Arial"/>
                <a:ea typeface="DejaVu Sans"/>
              </a:rPr>
              <a:t>Datasets and slides: </a:t>
            </a:r>
            <a:r>
              <a:rPr b="0" lang="en-AU" sz="1800" spc="-1" strike="noStrike" u="sng">
                <a:solidFill>
                  <a:srgbClr val="009999"/>
                </a:solidFill>
                <a:uFillTx/>
                <a:latin typeface="Arial"/>
                <a:ea typeface="DejaVu Sans"/>
                <a:hlinkClick r:id="rId1"/>
              </a:rPr>
              <a:t>http://bit.do/ML-Imaging-WS</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63" name="Picture 3" descr=""/>
          <p:cNvPicPr/>
          <p:nvPr/>
        </p:nvPicPr>
        <p:blipFill>
          <a:blip r:embed="rId1"/>
          <a:stretch/>
        </p:blipFill>
        <p:spPr>
          <a:xfrm>
            <a:off x="6048360" y="1706400"/>
            <a:ext cx="2742120" cy="2743920"/>
          </a:xfrm>
          <a:prstGeom prst="rect">
            <a:avLst/>
          </a:prstGeom>
          <a:ln>
            <a:noFill/>
          </a:ln>
        </p:spPr>
      </p:pic>
      <p:sp>
        <p:nvSpPr>
          <p:cNvPr id="364" name="CustomShape 2"/>
          <p:cNvSpPr/>
          <p:nvPr/>
        </p:nvSpPr>
        <p:spPr>
          <a:xfrm>
            <a:off x="5403960" y="6532560"/>
            <a:ext cx="402984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65" name="CustomShape 3"/>
          <p:cNvSpPr/>
          <p:nvPr/>
        </p:nvSpPr>
        <p:spPr>
          <a:xfrm>
            <a:off x="179280" y="1130400"/>
            <a:ext cx="579492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66" name="CustomShape 4"/>
          <p:cNvSpPr/>
          <p:nvPr/>
        </p:nvSpPr>
        <p:spPr>
          <a:xfrm>
            <a:off x="6066000" y="1009800"/>
            <a:ext cx="161676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67" name="CustomShape 5"/>
          <p:cNvSpPr/>
          <p:nvPr/>
        </p:nvSpPr>
        <p:spPr>
          <a:xfrm>
            <a:off x="7020000" y="1298520"/>
            <a:ext cx="114984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68" name="CustomShape 6"/>
          <p:cNvSpPr/>
          <p:nvPr/>
        </p:nvSpPr>
        <p:spPr>
          <a:xfrm>
            <a:off x="8028000" y="888840"/>
            <a:ext cx="140256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69" name="CustomShape 7"/>
          <p:cNvSpPr/>
          <p:nvPr/>
        </p:nvSpPr>
        <p:spPr>
          <a:xfrm flipH="1">
            <a:off x="8493480" y="1195560"/>
            <a:ext cx="105480" cy="624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0" name="CustomShape 8"/>
          <p:cNvSpPr/>
          <p:nvPr/>
        </p:nvSpPr>
        <p:spPr>
          <a:xfrm flipH="1">
            <a:off x="7054200" y="1606680"/>
            <a:ext cx="681840" cy="1027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1" name="CustomShape 9"/>
          <p:cNvSpPr/>
          <p:nvPr/>
        </p:nvSpPr>
        <p:spPr>
          <a:xfrm>
            <a:off x="6624720" y="1298520"/>
            <a:ext cx="240480" cy="11563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2" name="CustomShape 10"/>
          <p:cNvSpPr/>
          <p:nvPr/>
        </p:nvSpPr>
        <p:spPr>
          <a:xfrm flipH="1" flipV="1">
            <a:off x="7682040" y="4038840"/>
            <a:ext cx="229320" cy="572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3" name="CustomShape 11"/>
          <p:cNvSpPr/>
          <p:nvPr/>
        </p:nvSpPr>
        <p:spPr>
          <a:xfrm>
            <a:off x="7687800" y="4657680"/>
            <a:ext cx="60480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74" name="CustomShape 12"/>
          <p:cNvSpPr/>
          <p:nvPr/>
        </p:nvSpPr>
        <p:spPr>
          <a:xfrm flipH="1">
            <a:off x="6081840" y="4716360"/>
            <a:ext cx="1578600" cy="30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75" name="CustomShape 13"/>
          <p:cNvSpPr/>
          <p:nvPr/>
        </p:nvSpPr>
        <p:spPr>
          <a:xfrm flipV="1">
            <a:off x="6443640" y="3962520"/>
            <a:ext cx="268920" cy="8434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77" name="CustomShape 2"/>
          <p:cNvSpPr/>
          <p:nvPr/>
        </p:nvSpPr>
        <p:spPr>
          <a:xfrm>
            <a:off x="287280" y="1268280"/>
            <a:ext cx="6057000" cy="639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78" name="Picture 3" descr=""/>
          <p:cNvPicPr/>
          <p:nvPr/>
        </p:nvPicPr>
        <p:blipFill>
          <a:blip r:embed="rId1"/>
          <a:stretch/>
        </p:blipFill>
        <p:spPr>
          <a:xfrm>
            <a:off x="6275520" y="1184400"/>
            <a:ext cx="2578680" cy="2642400"/>
          </a:xfrm>
          <a:prstGeom prst="rect">
            <a:avLst/>
          </a:prstGeom>
          <a:ln>
            <a:noFill/>
          </a:ln>
        </p:spPr>
      </p:pic>
      <p:pic>
        <p:nvPicPr>
          <p:cNvPr id="379" name="Picture 4" descr=""/>
          <p:cNvPicPr/>
          <p:nvPr/>
        </p:nvPicPr>
        <p:blipFill>
          <a:blip r:embed="rId2"/>
          <a:stretch/>
        </p:blipFill>
        <p:spPr>
          <a:xfrm>
            <a:off x="6275520" y="3933720"/>
            <a:ext cx="2578680" cy="26564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81" name="Picture 1" descr=""/>
          <p:cNvPicPr/>
          <p:nvPr/>
        </p:nvPicPr>
        <p:blipFill>
          <a:blip r:embed="rId1"/>
          <a:stretch/>
        </p:blipFill>
        <p:spPr>
          <a:xfrm>
            <a:off x="611280" y="1052640"/>
            <a:ext cx="2086560" cy="5495040"/>
          </a:xfrm>
          <a:prstGeom prst="rect">
            <a:avLst/>
          </a:prstGeom>
          <a:ln>
            <a:noFill/>
          </a:ln>
        </p:spPr>
      </p:pic>
      <p:sp>
        <p:nvSpPr>
          <p:cNvPr id="382" name="CustomShape 2"/>
          <p:cNvSpPr/>
          <p:nvPr/>
        </p:nvSpPr>
        <p:spPr>
          <a:xfrm>
            <a:off x="2951280" y="981000"/>
            <a:ext cx="5625000" cy="5301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450720" y="8100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84" name="CustomShape 2"/>
          <p:cNvSpPr/>
          <p:nvPr/>
        </p:nvSpPr>
        <p:spPr>
          <a:xfrm>
            <a:off x="533520" y="858960"/>
            <a:ext cx="8536680" cy="5850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Arial"/>
                <a:ea typeface="DejaVu Sans"/>
              </a:rPr>
              <a:t>In Settings, select only Mean statistics,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Arial"/>
                <a:ea typeface="DejaVu Sans"/>
              </a:rPr>
              <a:t>In Setting,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332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85" name="Picture 2" descr=""/>
          <p:cNvPicPr/>
          <p:nvPr/>
        </p:nvPicPr>
        <p:blipFill>
          <a:blip r:embed="rId1"/>
          <a:stretch/>
        </p:blipFill>
        <p:spPr>
          <a:xfrm>
            <a:off x="6516720" y="858960"/>
            <a:ext cx="2418480" cy="241848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87" name="CustomShape 2"/>
          <p:cNvSpPr/>
          <p:nvPr/>
        </p:nvSpPr>
        <p:spPr>
          <a:xfrm>
            <a:off x="503280" y="1057320"/>
            <a:ext cx="7954200" cy="557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88" name="CustomShape 3"/>
          <p:cNvSpPr/>
          <p:nvPr/>
        </p:nvSpPr>
        <p:spPr>
          <a:xfrm>
            <a:off x="5041800" y="2975040"/>
            <a:ext cx="213480" cy="2149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89" name="CustomShape 4"/>
          <p:cNvSpPr/>
          <p:nvPr/>
        </p:nvSpPr>
        <p:spPr>
          <a:xfrm>
            <a:off x="6645240" y="3192480"/>
            <a:ext cx="213480" cy="21348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0" name="CustomShape 5"/>
          <p:cNvSpPr/>
          <p:nvPr/>
        </p:nvSpPr>
        <p:spPr>
          <a:xfrm>
            <a:off x="6265800" y="2692440"/>
            <a:ext cx="213480" cy="21348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1" name="CustomShape 6"/>
          <p:cNvSpPr/>
          <p:nvPr/>
        </p:nvSpPr>
        <p:spPr>
          <a:xfrm>
            <a:off x="5907240" y="3943440"/>
            <a:ext cx="213480" cy="21348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2" name="CustomShape 7"/>
          <p:cNvSpPr/>
          <p:nvPr/>
        </p:nvSpPr>
        <p:spPr>
          <a:xfrm>
            <a:off x="4929120" y="4487760"/>
            <a:ext cx="213480" cy="21348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3" name="CustomShape 8"/>
          <p:cNvSpPr/>
          <p:nvPr/>
        </p:nvSpPr>
        <p:spPr>
          <a:xfrm>
            <a:off x="6710400" y="4159080"/>
            <a:ext cx="213480" cy="21348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394" name="CustomShape 9"/>
          <p:cNvSpPr/>
          <p:nvPr/>
        </p:nvSpPr>
        <p:spPr>
          <a:xfrm>
            <a:off x="5864400" y="3346560"/>
            <a:ext cx="213480" cy="21348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5" name="CustomShape 10"/>
          <p:cNvSpPr/>
          <p:nvPr/>
        </p:nvSpPr>
        <p:spPr>
          <a:xfrm>
            <a:off x="8066160" y="3551400"/>
            <a:ext cx="213480" cy="21348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6" name="CustomShape 11"/>
          <p:cNvSpPr/>
          <p:nvPr/>
        </p:nvSpPr>
        <p:spPr>
          <a:xfrm>
            <a:off x="5815080" y="1989000"/>
            <a:ext cx="213480" cy="21348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7" name="CustomShape 12"/>
          <p:cNvSpPr/>
          <p:nvPr/>
        </p:nvSpPr>
        <p:spPr>
          <a:xfrm>
            <a:off x="5214960" y="3701880"/>
            <a:ext cx="213480" cy="213480"/>
          </a:xfrm>
          <a:prstGeom prst="ellipse">
            <a:avLst/>
          </a:prstGeom>
          <a:solidFill>
            <a:srgbClr val="ff0000"/>
          </a:solidFill>
          <a:ln>
            <a:round/>
          </a:ln>
        </p:spPr>
        <p:style>
          <a:lnRef idx="2">
            <a:schemeClr val="accent1">
              <a:shade val="50000"/>
            </a:schemeClr>
          </a:lnRef>
          <a:fillRef idx="1">
            <a:schemeClr val="accent1"/>
          </a:fillRef>
          <a:effectRef idx="0">
            <a:schemeClr val="accent1"/>
          </a:effectRef>
          <a:fontRef idx="minor"/>
        </p:style>
      </p:sp>
      <p:sp>
        <p:nvSpPr>
          <p:cNvPr id="398"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399" name="CustomShape 14"/>
          <p:cNvSpPr/>
          <p:nvPr/>
        </p:nvSpPr>
        <p:spPr>
          <a:xfrm>
            <a:off x="4492800" y="2336760"/>
            <a:ext cx="3545640" cy="294228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01" name="CustomShape 2"/>
          <p:cNvSpPr/>
          <p:nvPr/>
        </p:nvSpPr>
        <p:spPr>
          <a:xfrm>
            <a:off x="250920" y="1413000"/>
            <a:ext cx="5182200" cy="4478760"/>
          </a:xfrm>
          <a:prstGeom prst="rect">
            <a:avLst/>
          </a:prstGeom>
          <a:noFill/>
          <a:ln>
            <a:noFill/>
          </a:ln>
        </p:spPr>
        <p:style>
          <a:lnRef idx="0"/>
          <a:fillRef idx="0"/>
          <a:effectRef idx="0"/>
          <a:fontRef idx="minor"/>
        </p:style>
        <p:txBody>
          <a:bodyPr lIns="90000" rIns="90000" tIns="45000" bIns="45000">
            <a:spAutoFit/>
          </a:bodyPr>
          <a:p>
            <a:pPr marL="343080" indent="-34056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4056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4056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marL="343080" indent="-340560">
              <a:lnSpc>
                <a:spcPct val="100000"/>
              </a:lnSpc>
              <a:buClr>
                <a:srgbClr val="000000"/>
              </a:buClr>
              <a:buFont typeface="StarSymbol"/>
              <a:buAutoNum type="alphaLcParenR"/>
            </a:pPr>
            <a:r>
              <a:rPr b="0" lang="en-US" sz="1800" spc="-1" strike="noStrike">
                <a:solidFill>
                  <a:srgbClr val="000000"/>
                </a:solidFill>
                <a:latin typeface="Arial"/>
                <a:ea typeface="DejaVu Sans"/>
              </a:rPr>
              <a:t>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02" name="Picture 4" descr=""/>
          <p:cNvPicPr/>
          <p:nvPr/>
        </p:nvPicPr>
        <p:blipFill>
          <a:blip r:embed="rId1"/>
          <a:stretch/>
        </p:blipFill>
        <p:spPr>
          <a:xfrm>
            <a:off x="5435640" y="1413000"/>
            <a:ext cx="3569400" cy="3489840"/>
          </a:xfrm>
          <a:prstGeom prst="rect">
            <a:avLst/>
          </a:prstGeom>
          <a:ln>
            <a:noFill/>
          </a:ln>
        </p:spPr>
      </p:pic>
      <p:sp>
        <p:nvSpPr>
          <p:cNvPr id="403" name="CustomShape 3"/>
          <p:cNvSpPr/>
          <p:nvPr/>
        </p:nvSpPr>
        <p:spPr>
          <a:xfrm>
            <a:off x="250920" y="5401800"/>
            <a:ext cx="8754120" cy="118656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05" name="CustomShape 2"/>
          <p:cNvSpPr/>
          <p:nvPr/>
        </p:nvSpPr>
        <p:spPr>
          <a:xfrm>
            <a:off x="755640" y="1125360"/>
            <a:ext cx="6477480" cy="4478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06" name="Picture 2" descr=""/>
          <p:cNvPicPr/>
          <p:nvPr/>
        </p:nvPicPr>
        <p:blipFill>
          <a:blip r:embed="rId1"/>
          <a:stretch/>
        </p:blipFill>
        <p:spPr>
          <a:xfrm>
            <a:off x="7236000" y="1160640"/>
            <a:ext cx="1789920" cy="52059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08" name="CustomShape 2"/>
          <p:cNvSpPr/>
          <p:nvPr/>
        </p:nvSpPr>
        <p:spPr>
          <a:xfrm>
            <a:off x="457200" y="944640"/>
            <a:ext cx="8277840" cy="612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4056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503280" y="1305000"/>
            <a:ext cx="8227080" cy="2481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7080" cy="58806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405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11" name="CustomShape 2"/>
          <p:cNvSpPr/>
          <p:nvPr/>
        </p:nvSpPr>
        <p:spPr>
          <a:xfrm>
            <a:off x="457200" y="1125360"/>
            <a:ext cx="8227080" cy="49982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1044720" y="2602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13" name="CustomShape 2"/>
          <p:cNvSpPr/>
          <p:nvPr/>
        </p:nvSpPr>
        <p:spPr>
          <a:xfrm>
            <a:off x="250920" y="974880"/>
            <a:ext cx="8289000" cy="639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14" name="Picture 4" descr=""/>
          <p:cNvPicPr/>
          <p:nvPr/>
        </p:nvPicPr>
        <p:blipFill>
          <a:blip r:embed="rId1"/>
          <a:stretch/>
        </p:blipFill>
        <p:spPr>
          <a:xfrm>
            <a:off x="5867280" y="152280"/>
            <a:ext cx="3158280" cy="248184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16" name="CustomShape 2"/>
          <p:cNvSpPr/>
          <p:nvPr/>
        </p:nvSpPr>
        <p:spPr>
          <a:xfrm>
            <a:off x="457200" y="1009800"/>
            <a:ext cx="8227080" cy="499824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405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405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405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18" name="CustomShape 2"/>
          <p:cNvSpPr/>
          <p:nvPr/>
        </p:nvSpPr>
        <p:spPr>
          <a:xfrm>
            <a:off x="457200" y="1009800"/>
            <a:ext cx="8227080" cy="499824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33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4280" cy="561420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8040" y="2276640"/>
            <a:ext cx="68760" cy="6876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4040" y="2492280"/>
            <a:ext cx="68760" cy="6876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40400" y="2565360"/>
            <a:ext cx="68760" cy="6876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8400" y="285264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21120" y="314172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6400" y="278136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5120" y="278136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8760" y="306864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60760" y="206064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5480" y="314172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4400" y="342900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200760" y="198900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6400" y="3573360"/>
            <a:ext cx="68760" cy="6876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81480" y="2205000"/>
            <a:ext cx="68760" cy="6876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5480" y="2060640"/>
            <a:ext cx="68760" cy="6876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9120" y="2276640"/>
            <a:ext cx="68760" cy="6876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2760" y="1844640"/>
            <a:ext cx="68760" cy="6876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9120" y="1844640"/>
            <a:ext cx="68760" cy="6876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9840" y="2492280"/>
            <a:ext cx="68760" cy="6876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6400" y="2205000"/>
            <a:ext cx="68760" cy="6876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9480" y="2637000"/>
            <a:ext cx="68760" cy="6876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7840" y="2924280"/>
            <a:ext cx="68760" cy="6876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7120" y="2997360"/>
            <a:ext cx="68760" cy="6876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3840" y="3141720"/>
            <a:ext cx="68760" cy="6876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3120" y="2637000"/>
            <a:ext cx="68760" cy="6876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nodeType="clickEffect" fill="hold">
                      <p:stCondLst>
                        <p:cond delay="indefinite"/>
                      </p:stCondLst>
                      <p:childTnLst>
                        <p:par>
                          <p:cTn id="28" nodeType="withEffect"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nodeType="clickEffect" fill="hold">
                      <p:stCondLst>
                        <p:cond delay="indefinite"/>
                      </p:stCondLst>
                      <p:childTnLst>
                        <p:par>
                          <p:cTn id="36" nodeType="withEffect"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nodeType="clickEffect" fill="hold">
                      <p:stCondLst>
                        <p:cond delay="indefinite"/>
                      </p:stCondLst>
                      <p:childTnLst>
                        <p:par>
                          <p:cTn id="42" nodeType="withEffect"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nodeType="clickEffect" fill="hold">
                      <p:stCondLst>
                        <p:cond delay="indefinite"/>
                      </p:stCondLst>
                      <p:childTnLst>
                        <p:par>
                          <p:cTn id="46" nodeType="withEffect"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04"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05" name="CustomShape 2"/>
          <p:cNvSpPr/>
          <p:nvPr/>
        </p:nvSpPr>
        <p:spPr>
          <a:xfrm>
            <a:off x="457200" y="1125360"/>
            <a:ext cx="8227080" cy="4998240"/>
          </a:xfrm>
          <a:prstGeom prst="rect">
            <a:avLst/>
          </a:prstGeom>
          <a:noFill/>
          <a:ln>
            <a:noFill/>
          </a:ln>
        </p:spPr>
        <p:style>
          <a:lnRef idx="0"/>
          <a:fillRef idx="0"/>
          <a:effectRef idx="0"/>
          <a:fontRef idx="minor"/>
        </p:style>
      </p:sp>
      <p:sp>
        <p:nvSpPr>
          <p:cNvPr id="206" name="CustomShape 3"/>
          <p:cNvSpPr/>
          <p:nvPr/>
        </p:nvSpPr>
        <p:spPr>
          <a:xfrm>
            <a:off x="660240" y="929520"/>
            <a:ext cx="3571920" cy="499824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07" name="CustomShape 4"/>
          <p:cNvSpPr/>
          <p:nvPr/>
        </p:nvSpPr>
        <p:spPr>
          <a:xfrm>
            <a:off x="4866840" y="929520"/>
            <a:ext cx="3571920" cy="4998240"/>
          </a:xfrm>
          <a:prstGeom prst="rect">
            <a:avLst/>
          </a:prstGeom>
          <a:noFill/>
          <a:ln>
            <a:noFill/>
          </a:ln>
        </p:spPr>
        <p:style>
          <a:lnRef idx="0"/>
          <a:fillRef idx="0"/>
          <a:effectRef idx="0"/>
          <a:fontRef idx="minor"/>
        </p:style>
        <p:txBody>
          <a:bodyPr lIns="90000" rIns="90000" tIns="45000" bIns="45000">
            <a:noAutofit/>
          </a:bodyPr>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405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08" name="Picture 2" descr=""/>
          <p:cNvPicPr/>
          <p:nvPr/>
        </p:nvPicPr>
        <p:blipFill>
          <a:blip r:embed="rId1"/>
          <a:stretch/>
        </p:blipFill>
        <p:spPr>
          <a:xfrm>
            <a:off x="1082160" y="1414080"/>
            <a:ext cx="2242440" cy="1896840"/>
          </a:xfrm>
          <a:prstGeom prst="rect">
            <a:avLst/>
          </a:prstGeom>
          <a:ln>
            <a:noFill/>
          </a:ln>
        </p:spPr>
      </p:pic>
      <p:sp>
        <p:nvSpPr>
          <p:cNvPr id="209" name="CustomShape 5"/>
          <p:cNvSpPr/>
          <p:nvPr/>
        </p:nvSpPr>
        <p:spPr>
          <a:xfrm>
            <a:off x="965880" y="3386160"/>
            <a:ext cx="250488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10" name="Picture 7" descr="A picture containing chart&#10;&#10;Description automatically generated"/>
          <p:cNvPicPr/>
          <p:nvPr/>
        </p:nvPicPr>
        <p:blipFill>
          <a:blip r:embed="rId2"/>
          <a:stretch/>
        </p:blipFill>
        <p:spPr>
          <a:xfrm>
            <a:off x="1094400" y="4346280"/>
            <a:ext cx="2242440" cy="1896840"/>
          </a:xfrm>
          <a:prstGeom prst="rect">
            <a:avLst/>
          </a:prstGeom>
          <a:ln>
            <a:noFill/>
          </a:ln>
        </p:spPr>
      </p:pic>
      <p:sp>
        <p:nvSpPr>
          <p:cNvPr id="211" name="CustomShape 6"/>
          <p:cNvSpPr/>
          <p:nvPr/>
        </p:nvSpPr>
        <p:spPr>
          <a:xfrm>
            <a:off x="5195160" y="3386160"/>
            <a:ext cx="38682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12" name="CustomShape 7"/>
          <p:cNvSpPr/>
          <p:nvPr/>
        </p:nvSpPr>
        <p:spPr>
          <a:xfrm>
            <a:off x="997560" y="6213960"/>
            <a:ext cx="38682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13" name="Picture 10" descr="A picture containing text, colorful, bird, yellow&#10;&#10;Description automatically generated"/>
          <p:cNvPicPr/>
          <p:nvPr/>
        </p:nvPicPr>
        <p:blipFill>
          <a:blip r:embed="rId3"/>
          <a:stretch/>
        </p:blipFill>
        <p:spPr>
          <a:xfrm>
            <a:off x="5303880" y="1400400"/>
            <a:ext cx="2242440" cy="1896840"/>
          </a:xfrm>
          <a:prstGeom prst="rect">
            <a:avLst/>
          </a:prstGeom>
          <a:ln>
            <a:noFill/>
          </a:ln>
        </p:spPr>
      </p:pic>
      <p:sp>
        <p:nvSpPr>
          <p:cNvPr id="214" name="CustomShape 8"/>
          <p:cNvSpPr/>
          <p:nvPr/>
        </p:nvSpPr>
        <p:spPr>
          <a:xfrm>
            <a:off x="5195160" y="6213960"/>
            <a:ext cx="38682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15" name="Picture 13" descr="A picture containing silhouette, outdoor object&#10;&#10;Description automatically generated"/>
          <p:cNvPicPr/>
          <p:nvPr/>
        </p:nvPicPr>
        <p:blipFill>
          <a:blip r:embed="rId4"/>
          <a:stretch/>
        </p:blipFill>
        <p:spPr>
          <a:xfrm>
            <a:off x="5301000" y="4340160"/>
            <a:ext cx="2160720" cy="18277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58920" y="284796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95280" y="155736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18" name="Picture 4" descr=""/>
          <p:cNvPicPr/>
          <p:nvPr/>
        </p:nvPicPr>
        <p:blipFill>
          <a:blip r:embed="rId1"/>
          <a:stretch/>
        </p:blipFill>
        <p:spPr>
          <a:xfrm>
            <a:off x="395280" y="3068640"/>
            <a:ext cx="1365840" cy="1365840"/>
          </a:xfrm>
          <a:prstGeom prst="rect">
            <a:avLst/>
          </a:prstGeom>
          <a:ln w="25560">
            <a:solidFill>
              <a:schemeClr val="bg2"/>
            </a:solidFill>
            <a:miter/>
          </a:ln>
        </p:spPr>
      </p:pic>
      <p:sp>
        <p:nvSpPr>
          <p:cNvPr id="219" name="CustomShape 2"/>
          <p:cNvSpPr/>
          <p:nvPr/>
        </p:nvSpPr>
        <p:spPr>
          <a:xfrm>
            <a:off x="1835280" y="3645000"/>
            <a:ext cx="592920" cy="196560"/>
          </a:xfrm>
          <a:prstGeom prst="rect">
            <a:avLst/>
          </a:prstGeom>
          <a:noFill/>
          <a:ln>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20" name="CustomShape 3"/>
          <p:cNvSpPr/>
          <p:nvPr/>
        </p:nvSpPr>
        <p:spPr>
          <a:xfrm>
            <a:off x="2124000" y="3141720"/>
            <a:ext cx="5039280" cy="1365840"/>
          </a:xfrm>
          <a:prstGeom prst="rect">
            <a:avLst/>
          </a:prstGeom>
          <a:noFill/>
          <a:ln>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21" name="CustomShape 4"/>
          <p:cNvSpPr/>
          <p:nvPr/>
        </p:nvSpPr>
        <p:spPr>
          <a:xfrm>
            <a:off x="6942240" y="3608280"/>
            <a:ext cx="592920" cy="196560"/>
          </a:xfrm>
          <a:prstGeom prst="rect">
            <a:avLst/>
          </a:prstGeom>
          <a:noFill/>
          <a:ln>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22" name="CustomShape 5"/>
          <p:cNvSpPr/>
          <p:nvPr/>
        </p:nvSpPr>
        <p:spPr>
          <a:xfrm>
            <a:off x="7504920" y="3325680"/>
            <a:ext cx="151452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23" name="CustomShape 6"/>
          <p:cNvSpPr/>
          <p:nvPr/>
        </p:nvSpPr>
        <p:spPr>
          <a:xfrm>
            <a:off x="1295280" y="4724280"/>
            <a:ext cx="262656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24" name="CustomShape 7"/>
          <p:cNvSpPr/>
          <p:nvPr/>
        </p:nvSpPr>
        <p:spPr>
          <a:xfrm>
            <a:off x="6740640" y="4654440"/>
            <a:ext cx="150552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25" name="CustomShape 8"/>
          <p:cNvSpPr/>
          <p:nvPr/>
        </p:nvSpPr>
        <p:spPr>
          <a:xfrm>
            <a:off x="760680" y="6251400"/>
            <a:ext cx="811476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457200" y="274680"/>
            <a:ext cx="8227080" cy="775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27" name="CustomShape 2"/>
          <p:cNvSpPr/>
          <p:nvPr/>
        </p:nvSpPr>
        <p:spPr>
          <a:xfrm>
            <a:off x="395280" y="1125360"/>
            <a:ext cx="8422200" cy="5469480"/>
          </a:xfrm>
          <a:prstGeom prst="rect">
            <a:avLst/>
          </a:prstGeom>
          <a:noFill/>
          <a:ln>
            <a:noFill/>
          </a:ln>
        </p:spPr>
        <p:style>
          <a:lnRef idx="0"/>
          <a:fillRef idx="0"/>
          <a:effectRef idx="0"/>
          <a:fontRef idx="minor"/>
        </p:style>
        <p:txBody>
          <a:bodyPr lIns="90000" rIns="90000" tIns="45000" bIns="45000">
            <a:noAutofit/>
          </a:bodyPr>
          <a:p>
            <a:pPr marL="343080" indent="-34056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405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332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332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405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05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05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405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word.</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nodeType="clickEffect" fill="hold">
                      <p:stCondLst>
                        <p:cond delay="indefinite"/>
                      </p:stCondLst>
                      <p:childTnLst>
                        <p:par>
                          <p:cTn id="52" nodeType="withEffect" fill="hold">
                            <p:stCondLst>
                              <p:cond delay="0"/>
                            </p:stCondLst>
                            <p:childTnLst>
                              <p:par>
                                <p:cTn id="53" nodeType="clickEffect" fill="hold" presetClass="entr" presetID="1">
                                  <p:stCondLst>
                                    <p:cond delay="0"/>
                                  </p:stCondLst>
                                  <p:childTnLst>
                                    <p:set>
                                      <p:cBhvr>
                                        <p:cTn id="54"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27">
                                            <p:txEl>
                                              <p:pRg st="7" end="7"/>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27">
                                            <p:txEl>
                                              <p:pRg st="9" end="9"/>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2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8001</TotalTime>
  <Application>LibreOffice/6.4.7.2$Linux_X86_64 LibreOffice_project/40$Build-2</Applicat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2020-12-03T09:01:13Z</dcterms:modified>
  <cp:revision>744</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IMB</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1</vt:i4>
  </property>
  <property fmtid="{D5CDD505-2E9C-101B-9397-08002B2CF9AE}" pid="8" name="Notes">
    <vt:i4>13</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44</vt:i4>
  </property>
</Properties>
</file>